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74" r:id="rId2"/>
    <p:sldId id="295" r:id="rId3"/>
    <p:sldId id="296" r:id="rId4"/>
    <p:sldId id="309" r:id="rId5"/>
    <p:sldId id="294" r:id="rId6"/>
    <p:sldId id="286" r:id="rId7"/>
    <p:sldId id="302" r:id="rId8"/>
    <p:sldId id="310" r:id="rId9"/>
    <p:sldId id="311" r:id="rId10"/>
    <p:sldId id="303" r:id="rId11"/>
    <p:sldId id="312" r:id="rId12"/>
    <p:sldId id="304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05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820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8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And this is all because we believe that.....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382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85000" lnSpcReduction="1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200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76200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dirty="0" smtClean="0"/>
              <a:t>Thank You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CREATIVITY </a:t>
            </a:r>
            <a:r>
              <a:rPr lang="en-IN" sz="3200" dirty="0" smtClean="0"/>
              <a:t>WEEK</a:t>
            </a:r>
            <a:endParaRPr lang="en-IN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382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29736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IN" sz="4800" b="1" dirty="0" err="1"/>
              <a:t>Sankalp</a:t>
            </a:r>
            <a:r>
              <a:rPr lang="en-IN" sz="4800" b="1" dirty="0"/>
              <a:t> &amp; </a:t>
            </a:r>
            <a:r>
              <a:rPr lang="en-IN" sz="4800" b="1" dirty="0" smtClean="0"/>
              <a:t>UFHE </a:t>
            </a:r>
            <a:br>
              <a:rPr lang="en-IN" sz="4800" b="1" dirty="0" smtClean="0"/>
            </a:br>
            <a:r>
              <a:rPr lang="en-IN" sz="2400" b="1" dirty="0" smtClean="0"/>
              <a:t>( United forum for health and environment)</a:t>
            </a:r>
            <a:br>
              <a:rPr lang="en-IN" sz="2400" b="1" dirty="0" smtClean="0"/>
            </a:br>
            <a:r>
              <a:rPr lang="en-IN" sz="2800" b="1" dirty="0" smtClean="0"/>
              <a:t/>
            </a:r>
            <a:br>
              <a:rPr lang="en-IN" sz="2800" b="1" dirty="0" smtClean="0"/>
            </a:br>
            <a:r>
              <a:rPr lang="en-IN" sz="2800" b="1" dirty="0" smtClean="0"/>
              <a:t>TOGETHER CELEBRATE</a:t>
            </a:r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 “Unleash Your Creativity month”</a:t>
            </a:r>
            <a:br>
              <a:rPr lang="en-IN" b="1" dirty="0"/>
            </a:br>
            <a:r>
              <a:rPr lang="en-IN" b="1" dirty="0"/>
              <a:t> in June </a:t>
            </a:r>
            <a:r>
              <a:rPr lang="en-IN" b="1" dirty="0" smtClean="0"/>
              <a:t>2016</a:t>
            </a:r>
            <a:br>
              <a:rPr lang="en-IN" b="1" dirty="0" smtClean="0"/>
            </a:br>
            <a:r>
              <a:rPr lang="en-IN" b="1" dirty="0" smtClean="0"/>
              <a:t>SPEECH COMPETITION</a:t>
            </a:r>
            <a:br>
              <a:rPr lang="en-IN" b="1" dirty="0" smtClean="0"/>
            </a:br>
            <a:r>
              <a:rPr lang="en-IN" b="1" dirty="0" smtClean="0"/>
              <a:t>@</a:t>
            </a:r>
            <a:br>
              <a:rPr lang="en-IN" b="1" dirty="0" smtClean="0"/>
            </a:br>
            <a:r>
              <a:rPr lang="en-IN" b="1" dirty="0" smtClean="0"/>
              <a:t>TELCO CENTRE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997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pPr algn="ctr"/>
            <a:r>
              <a:rPr lang="en-IN" dirty="0" smtClean="0"/>
              <a:t>HIGHLIGHTS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err="1" smtClean="0"/>
              <a:t>Sankalp</a:t>
            </a:r>
            <a:r>
              <a:rPr lang="en-IN" dirty="0" smtClean="0"/>
              <a:t> &amp; UFHE celebrated Environment Week and conducted quiz and drawing competition for kids at Telco Centre.</a:t>
            </a:r>
          </a:p>
          <a:p>
            <a:r>
              <a:rPr lang="en-IN" dirty="0" smtClean="0"/>
              <a:t>Major Events to be conducted during the week will be</a:t>
            </a:r>
          </a:p>
          <a:p>
            <a:pPr lvl="1"/>
            <a:r>
              <a:rPr lang="en-IN" dirty="0" smtClean="0"/>
              <a:t>Drawing Competition</a:t>
            </a:r>
          </a:p>
          <a:p>
            <a:pPr lvl="1"/>
            <a:r>
              <a:rPr lang="en-IN" dirty="0" smtClean="0"/>
              <a:t>Wax/Clay Model Making</a:t>
            </a:r>
          </a:p>
          <a:p>
            <a:pPr lvl="1"/>
            <a:r>
              <a:rPr lang="en-IN" dirty="0" smtClean="0"/>
              <a:t>Speech Competition</a:t>
            </a:r>
          </a:p>
          <a:p>
            <a:pPr lvl="1"/>
            <a:r>
              <a:rPr lang="en-IN" dirty="0" smtClean="0"/>
              <a:t>Quiz</a:t>
            </a:r>
          </a:p>
          <a:p>
            <a:r>
              <a:rPr lang="en-IN" dirty="0" smtClean="0"/>
              <a:t>The event takes place regularly where we intend to figure out talented students form the lot and impart them with necessary skills through appropriate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3820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82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058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81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3820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8930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579</TotalTime>
  <Words>223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PowerPoint Presentation</vt:lpstr>
      <vt:lpstr>PowerPoint Presentation</vt:lpstr>
      <vt:lpstr>CREATIVITY WEEK</vt:lpstr>
      <vt:lpstr>Sankalp &amp; UFHE  ( United forum for health and environment)  TOGETHER CELEBRATE  “Unleash Your Creativity month”  in June 2016 SPEECH COMPETITION @ TELCO CENTRE </vt:lpstr>
      <vt:lpstr>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this is all because we believe that.....</vt:lpstr>
      <vt:lpstr>BE A PART OF THE JOURNEY</vt:lpstr>
      <vt:lpstr>ACCOUNT DETAILS FOR SUPPORT</vt:lpstr>
      <vt:lpstr>     “You have not lived today until you have done something for someone who can never repay you.”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SANKALP-A PLEDGE TO CHANGE</dc:title>
  <dc:creator>Vijay Kumar</dc:creator>
  <cp:lastModifiedBy>Shivendra Srivastava</cp:lastModifiedBy>
  <cp:revision>219</cp:revision>
  <dcterms:created xsi:type="dcterms:W3CDTF">2006-08-16T00:00:00Z</dcterms:created>
  <dcterms:modified xsi:type="dcterms:W3CDTF">2016-06-20T08:36:54Z</dcterms:modified>
</cp:coreProperties>
</file>